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303" r:id="rId3"/>
    <p:sldId id="304" r:id="rId4"/>
    <p:sldId id="305" r:id="rId5"/>
    <p:sldId id="302" r:id="rId6"/>
    <p:sldId id="306" r:id="rId7"/>
    <p:sldId id="307" r:id="rId8"/>
  </p:sldIdLst>
  <p:sldSz cx="12190413" cy="6859588"/>
  <p:notesSz cx="6858000" cy="9144000"/>
  <p:defaultTextStyle>
    <a:defPPr>
      <a:defRPr lang="ru-RU"/>
    </a:defPPr>
    <a:lvl1pPr marL="0" algn="l" defTabSz="108824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125" algn="l" defTabSz="108824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247" algn="l" defTabSz="108824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369" algn="l" defTabSz="108824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6493" algn="l" defTabSz="108824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0616" algn="l" defTabSz="108824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4740" algn="l" defTabSz="108824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8863" algn="l" defTabSz="108824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2986" algn="l" defTabSz="108824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3D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65" d="100"/>
          <a:sy n="65" d="100"/>
        </p:scale>
        <p:origin x="828" y="78"/>
      </p:cViewPr>
      <p:guideLst>
        <p:guide orient="horz" pos="2161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63CED-992D-4C79-AF91-35B616FA3757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DECBD-0E59-4FBB-9548-3411C50ABA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817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DECBD-0E59-4FBB-9548-3411C50ABA7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385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3" y="2130920"/>
            <a:ext cx="10361852" cy="14703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6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52" y="274703"/>
            <a:ext cx="2742843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2" y="274703"/>
            <a:ext cx="8025355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8" y="4407927"/>
            <a:ext cx="10361852" cy="136239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8" y="2907387"/>
            <a:ext cx="10361852" cy="1500535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1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24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63236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49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61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47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886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298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524" y="1600577"/>
            <a:ext cx="5384100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795" y="1600577"/>
            <a:ext cx="5384100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7" y="1535470"/>
            <a:ext cx="5386217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25" indent="0">
              <a:buNone/>
              <a:defRPr sz="2400" b="1"/>
            </a:lvl2pPr>
            <a:lvl3pPr marL="1088247" indent="0">
              <a:buNone/>
              <a:defRPr sz="2100" b="1"/>
            </a:lvl3pPr>
            <a:lvl4pPr marL="1632369" indent="0">
              <a:buNone/>
              <a:defRPr sz="1800" b="1"/>
            </a:lvl4pPr>
            <a:lvl5pPr marL="2176493" indent="0">
              <a:buNone/>
              <a:defRPr sz="1800" b="1"/>
            </a:lvl5pPr>
            <a:lvl6pPr marL="2720616" indent="0">
              <a:buNone/>
              <a:defRPr sz="1800" b="1"/>
            </a:lvl6pPr>
            <a:lvl7pPr marL="3264740" indent="0">
              <a:buNone/>
              <a:defRPr sz="1800" b="1"/>
            </a:lvl7pPr>
            <a:lvl8pPr marL="3808863" indent="0">
              <a:buNone/>
              <a:defRPr sz="1800" b="1"/>
            </a:lvl8pPr>
            <a:lvl9pPr marL="4352986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7" y="2175384"/>
            <a:ext cx="5386217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470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25" indent="0">
              <a:buNone/>
              <a:defRPr sz="2400" b="1"/>
            </a:lvl2pPr>
            <a:lvl3pPr marL="1088247" indent="0">
              <a:buNone/>
              <a:defRPr sz="2100" b="1"/>
            </a:lvl3pPr>
            <a:lvl4pPr marL="1632369" indent="0">
              <a:buNone/>
              <a:defRPr sz="1800" b="1"/>
            </a:lvl4pPr>
            <a:lvl5pPr marL="2176493" indent="0">
              <a:buNone/>
              <a:defRPr sz="1800" b="1"/>
            </a:lvl5pPr>
            <a:lvl6pPr marL="2720616" indent="0">
              <a:buNone/>
              <a:defRPr sz="1800" b="1"/>
            </a:lvl6pPr>
            <a:lvl7pPr marL="3264740" indent="0">
              <a:buNone/>
              <a:defRPr sz="1800" b="1"/>
            </a:lvl7pPr>
            <a:lvl8pPr marL="3808863" indent="0">
              <a:buNone/>
              <a:defRPr sz="1800" b="1"/>
            </a:lvl8pPr>
            <a:lvl9pPr marL="4352986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1" y="2175384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5" y="273118"/>
            <a:ext cx="4010562" cy="116232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4" y="273120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5" y="1435438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125" indent="0">
              <a:buNone/>
              <a:defRPr sz="1500"/>
            </a:lvl2pPr>
            <a:lvl3pPr marL="1088247" indent="0">
              <a:buNone/>
              <a:defRPr sz="1200"/>
            </a:lvl3pPr>
            <a:lvl4pPr marL="1632369" indent="0">
              <a:buNone/>
              <a:defRPr sz="1100"/>
            </a:lvl4pPr>
            <a:lvl5pPr marL="2176493" indent="0">
              <a:buNone/>
              <a:defRPr sz="1100"/>
            </a:lvl5pPr>
            <a:lvl6pPr marL="2720616" indent="0">
              <a:buNone/>
              <a:defRPr sz="1100"/>
            </a:lvl6pPr>
            <a:lvl7pPr marL="3264740" indent="0">
              <a:buNone/>
              <a:defRPr sz="1100"/>
            </a:lvl7pPr>
            <a:lvl8pPr marL="3808863" indent="0">
              <a:buNone/>
              <a:defRPr sz="1100"/>
            </a:lvl8pPr>
            <a:lvl9pPr marL="4352986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5" y="4801718"/>
            <a:ext cx="731424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5" y="612922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125" indent="0">
              <a:buNone/>
              <a:defRPr sz="3300"/>
            </a:lvl2pPr>
            <a:lvl3pPr marL="1088247" indent="0">
              <a:buNone/>
              <a:defRPr sz="2900"/>
            </a:lvl3pPr>
            <a:lvl4pPr marL="1632369" indent="0">
              <a:buNone/>
              <a:defRPr sz="2400"/>
            </a:lvl4pPr>
            <a:lvl5pPr marL="2176493" indent="0">
              <a:buNone/>
              <a:defRPr sz="2400"/>
            </a:lvl5pPr>
            <a:lvl6pPr marL="2720616" indent="0">
              <a:buNone/>
              <a:defRPr sz="2400"/>
            </a:lvl6pPr>
            <a:lvl7pPr marL="3264740" indent="0">
              <a:buNone/>
              <a:defRPr sz="2400"/>
            </a:lvl7pPr>
            <a:lvl8pPr marL="3808863" indent="0">
              <a:buNone/>
              <a:defRPr sz="2400"/>
            </a:lvl8pPr>
            <a:lvl9pPr marL="4352986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5" y="5368582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125" indent="0">
              <a:buNone/>
              <a:defRPr sz="1500"/>
            </a:lvl2pPr>
            <a:lvl3pPr marL="1088247" indent="0">
              <a:buNone/>
              <a:defRPr sz="1200"/>
            </a:lvl3pPr>
            <a:lvl4pPr marL="1632369" indent="0">
              <a:buNone/>
              <a:defRPr sz="1100"/>
            </a:lvl4pPr>
            <a:lvl5pPr marL="2176493" indent="0">
              <a:buNone/>
              <a:defRPr sz="1100"/>
            </a:lvl5pPr>
            <a:lvl6pPr marL="2720616" indent="0">
              <a:buNone/>
              <a:defRPr sz="1100"/>
            </a:lvl6pPr>
            <a:lvl7pPr marL="3264740" indent="0">
              <a:buNone/>
              <a:defRPr sz="1100"/>
            </a:lvl7pPr>
            <a:lvl8pPr marL="3808863" indent="0">
              <a:buNone/>
              <a:defRPr sz="1100"/>
            </a:lvl8pPr>
            <a:lvl9pPr marL="4352986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2" y="274702"/>
            <a:ext cx="10971372" cy="1143265"/>
          </a:xfrm>
          <a:prstGeom prst="rect">
            <a:avLst/>
          </a:prstGeom>
        </p:spPr>
        <p:txBody>
          <a:bodyPr vert="horz" lIns="108774" tIns="54387" rIns="108774" bIns="5438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2" y="1600577"/>
            <a:ext cx="10971372" cy="4527011"/>
          </a:xfrm>
          <a:prstGeom prst="rect">
            <a:avLst/>
          </a:prstGeom>
        </p:spPr>
        <p:txBody>
          <a:bodyPr vert="horz" lIns="108774" tIns="54387" rIns="108774" bIns="5438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0" y="6357828"/>
            <a:ext cx="2844430" cy="365209"/>
          </a:xfrm>
          <a:prstGeom prst="rect">
            <a:avLst/>
          </a:prstGeom>
        </p:spPr>
        <p:txBody>
          <a:bodyPr vert="horz" lIns="108774" tIns="54387" rIns="108774" bIns="54387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9" y="6357828"/>
            <a:ext cx="3860297" cy="365209"/>
          </a:xfrm>
          <a:prstGeom prst="rect">
            <a:avLst/>
          </a:prstGeom>
        </p:spPr>
        <p:txBody>
          <a:bodyPr vert="horz" lIns="108774" tIns="54387" rIns="108774" bIns="54387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7828"/>
            <a:ext cx="2844430" cy="365209"/>
          </a:xfrm>
          <a:prstGeom prst="rect">
            <a:avLst/>
          </a:prstGeom>
        </p:spPr>
        <p:txBody>
          <a:bodyPr vert="horz" lIns="108774" tIns="54387" rIns="108774" bIns="54387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88247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093" indent="-408093" algn="l" defTabSz="1088247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203" indent="-340078" algn="l" defTabSz="1088247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308" indent="-272061" algn="l" defTabSz="1088247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432" indent="-272061" algn="l" defTabSz="1088247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554" indent="-272061" algn="l" defTabSz="1088247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678" indent="-272061" algn="l" defTabSz="108824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801" indent="-272061" algn="l" defTabSz="108824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923" indent="-272061" algn="l" defTabSz="108824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048" indent="-272061" algn="l" defTabSz="108824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824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25" algn="l" defTabSz="108824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47" algn="l" defTabSz="108824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369" algn="l" defTabSz="108824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493" algn="l" defTabSz="108824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616" algn="l" defTabSz="108824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740" algn="l" defTabSz="108824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863" algn="l" defTabSz="108824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986" algn="l" defTabSz="108824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2"/>
          <p:cNvSpPr txBox="1"/>
          <p:nvPr/>
        </p:nvSpPr>
        <p:spPr>
          <a:xfrm>
            <a:off x="262558" y="1701602"/>
            <a:ext cx="11465246" cy="3139252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165">
              <a:lnSpc>
                <a:spcPct val="150000"/>
              </a:lnSpc>
              <a:defRPr/>
            </a:pPr>
            <a:r>
              <a:rPr lang="ru-RU" altLang="zh-CN" sz="4400" b="1" i="1" kern="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ОГОРОД «У ТЕТУШКИ АРИНЫ»</a:t>
            </a:r>
          </a:p>
          <a:p>
            <a:pPr algn="ctr" defTabSz="514165">
              <a:lnSpc>
                <a:spcPct val="150000"/>
              </a:lnSpc>
              <a:defRPr/>
            </a:pPr>
            <a:r>
              <a:rPr lang="ru-RU" altLang="zh-CN" sz="4400" b="1" i="1" kern="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</a:t>
            </a:r>
          </a:p>
          <a:p>
            <a:pPr algn="ctr" defTabSz="514165">
              <a:lnSpc>
                <a:spcPct val="150000"/>
              </a:lnSpc>
              <a:defRPr/>
            </a:pPr>
            <a:r>
              <a:rPr lang="ru-RU" altLang="zh-CN" sz="4400" b="1" i="1" kern="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ЦВЕТНИКИ «ЦВЕТИК-СЕМИЦВЕТИК» </a:t>
            </a:r>
            <a:endParaRPr lang="en-US" altLang="zh-CN" sz="4400" b="1" i="1" kern="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0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8233" y="2623666"/>
            <a:ext cx="3264362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598" y="507351"/>
            <a:ext cx="10971372" cy="114326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Script" pitchFamily="34" charset="0"/>
              </a:rPr>
              <a:t>Огород «У тетушки Арины»</a:t>
            </a:r>
            <a:b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Script" pitchFamily="34" charset="0"/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1028" name="Picture 4" descr="D:\документы\Фотографии\Фото сада и участка\Фото июнь17 дет.сада\DSC039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23" y="1625839"/>
            <a:ext cx="3442009" cy="458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окументы\Фотографии\Фото сада и участка\Июнь 20\IMG_97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050" y="2700397"/>
            <a:ext cx="3105000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документы\Фотографии\Фото сада и участка\Июнь 20\IMG_97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550" y="1125538"/>
            <a:ext cx="2619000" cy="34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документы\Фотографии\Фото сада и участка\Фото июнь17 дет.сада\DSC0394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5"/>
          <a:stretch/>
        </p:blipFill>
        <p:spPr bwMode="auto">
          <a:xfrm>
            <a:off x="3852312" y="1159881"/>
            <a:ext cx="3264362" cy="203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t="27077"/>
          <a:stretch/>
        </p:blipFill>
        <p:spPr>
          <a:xfrm>
            <a:off x="3844154" y="5013970"/>
            <a:ext cx="3268441" cy="184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8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окументы\Фотографии\Фото сада и участка\Июнь 20\IMG_95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6" y="1197546"/>
            <a:ext cx="3382436" cy="450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документы\Фотографии\Фото сада и участка\Июнь 20\IMG_95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894" y="1197546"/>
            <a:ext cx="6013220" cy="450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документы\Фотографии\Фото сада и участка\Июнь 20\IMG_95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306" y="1197545"/>
            <a:ext cx="3422107" cy="450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925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документы\Фотографии\Фото сада и участка\Июнь 20\IMG_96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310" y="3285778"/>
            <a:ext cx="4429309" cy="332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документы\Фотографии\Фото сада и участка\Июнь 20\IMG_96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27" y="3285778"/>
            <a:ext cx="4455781" cy="334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документы\Фотографии\Фото сада и участка\Июнь 20\IMG_97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06" y="474108"/>
            <a:ext cx="4303722" cy="322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документы\Фотографии\Фото сада и участка\Июнь 20\IMG_97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320" y="474108"/>
            <a:ext cx="4420968" cy="331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документы\Фотографии\Фото сада и участка\Июнь 20\IMG_97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901" y="1058009"/>
            <a:ext cx="5139223" cy="385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87166" y="4267969"/>
            <a:ext cx="2016224" cy="2339791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056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85"/>
            <a:ext cx="12190414" cy="1000364"/>
          </a:xfrm>
        </p:spPr>
        <p:txBody>
          <a:bodyPr>
            <a:normAutofit/>
          </a:bodyPr>
          <a:lstStyle/>
          <a:p>
            <a:r>
              <a:rPr lang="ru-RU" sz="45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Script" pitchFamily="34" charset="0"/>
              </a:rPr>
              <a:t>Цветники «Цветик-</a:t>
            </a:r>
            <a:r>
              <a:rPr lang="ru-RU" sz="45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Script" pitchFamily="34" charset="0"/>
              </a:rPr>
              <a:t>семицветик</a:t>
            </a:r>
            <a:r>
              <a:rPr lang="ru-RU" sz="45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Script" pitchFamily="34" charset="0"/>
              </a:rPr>
              <a:t>» </a:t>
            </a:r>
            <a:endParaRPr lang="ru-RU" sz="4500" b="1" dirty="0">
              <a:solidFill>
                <a:schemeClr val="tx2">
                  <a:lumMod val="60000"/>
                  <a:lumOff val="40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2050" name="Picture 2" descr="D:\документы\Фотографии\Фото сада и участка\Июнь 20\IMG_93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6" y="1315302"/>
            <a:ext cx="6023198" cy="451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479582" y="2103612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7214" y="1315303"/>
            <a:ext cx="6023200" cy="451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18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1434" y="31044"/>
            <a:ext cx="4680520" cy="333957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99605" y="3404840"/>
            <a:ext cx="4715481" cy="333057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023198" y="3404840"/>
            <a:ext cx="4565308" cy="3330574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119542" y="31044"/>
            <a:ext cx="2483824" cy="3373796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73" y="31044"/>
            <a:ext cx="2504683" cy="333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52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5084"/>
            <a:ext cx="4799062" cy="3198686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10706" y="3717826"/>
            <a:ext cx="4809768" cy="3109173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391350" y="3645818"/>
            <a:ext cx="4779163" cy="3181181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391350" y="17052"/>
            <a:ext cx="4779163" cy="3196717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249950" y="1625505"/>
            <a:ext cx="3600000" cy="327600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0132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1855</TotalTime>
  <Words>23</Words>
  <Application>Microsoft Office PowerPoint</Application>
  <PresentationFormat>Произвольный</PresentationFormat>
  <Paragraphs>6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Segoe Script</vt:lpstr>
      <vt:lpstr>Tahoma</vt:lpstr>
      <vt:lpstr>Тема Office</vt:lpstr>
      <vt:lpstr>Презентация PowerPoint</vt:lpstr>
      <vt:lpstr>Огород «У тетушки Арины» </vt:lpstr>
      <vt:lpstr>Презентация PowerPoint</vt:lpstr>
      <vt:lpstr>Презентация PowerPoint</vt:lpstr>
      <vt:lpstr>Цветники «Цветик-семицветик»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admin</cp:lastModifiedBy>
  <cp:revision>124</cp:revision>
  <dcterms:created xsi:type="dcterms:W3CDTF">2024-05-22T10:56:05Z</dcterms:created>
  <dcterms:modified xsi:type="dcterms:W3CDTF">2025-05-13T18:58:57Z</dcterms:modified>
</cp:coreProperties>
</file>